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2165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多智能体培训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846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软件开发需要多角色协作：产品、设计、管理、开发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368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AI完成这些工作的最高效方式：多智能体模式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10694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114568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0287" y="5089088"/>
            <a:ext cx="185439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3A363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作者：发明 李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729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AutoGen vs MetaGPT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35975"/>
            <a:ext cx="7468553" cy="3220641"/>
          </a:xfrm>
          <a:prstGeom prst="roundRect">
            <a:avLst>
              <a:gd name="adj" fmla="val 11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043595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3194804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框架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38198" y="3194804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协作模式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01526" y="3194804"/>
            <a:ext cx="13770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优点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164854" y="3194804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缺点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31744" y="3729038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71059" y="3880247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AutoGen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38198" y="3880247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基于对话的动态协调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3880247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灵活性强，支持多模型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2164854" y="3880247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需自主设计交互逻辑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331744" y="4797504"/>
            <a:ext cx="7453312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71059" y="4948714"/>
            <a:ext cx="13808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MetaGPT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438198" y="4948714"/>
            <a:ext cx="137707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基于标准流程的链式执行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301526" y="4948714"/>
            <a:ext cx="137707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开箱即用，结果结构化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2164854" y="4948714"/>
            <a:ext cx="13808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流程固化，灵活性受限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1488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智能体概念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智能体定义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智能体 = LLM + 观察 + 思考 + 行动 + 记忆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77872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2171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多智能体系统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71272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多智能体 = 智能体 + 环境 + SOP + 通信 + 经济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1967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工作流程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69225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观察环境→获取记忆→思考→执行行动→发布结果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使用现成智能体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引入MetaGPT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MetaGPT内置多种智能体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编写简单命令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一句话完成复杂任务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执行命令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智能体协作完成任务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288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开发单一动作智能体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定义动作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创建SimpleWriteCode子类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定义角色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创建SimpleCoder角色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运行角色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初始化并执行任务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开发多动作智能体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定义多个动作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SimpleWriteCode和SimpleRunCode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组合动作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构建完整工作流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创建RunnableCoder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既写代码又能运行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5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3142298"/>
            <a:ext cx="484846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开发智能体团队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412"/>
            <a:ext cx="22860" cy="3605808"/>
          </a:xfrm>
          <a:prstGeom prst="roundRect">
            <a:avLst>
              <a:gd name="adj" fmla="val 135211"/>
            </a:avLst>
          </a:prstGeom>
          <a:solidFill>
            <a:srgbClr val="D9CDBA"/>
          </a:solidFill>
          <a:ln/>
        </p:spPr>
      </p:sp>
      <p:sp>
        <p:nvSpPr>
          <p:cNvPr id="5" name="Shape 2"/>
          <p:cNvSpPr/>
          <p:nvPr/>
        </p:nvSpPr>
        <p:spPr>
          <a:xfrm>
            <a:off x="6488073" y="4509611"/>
            <a:ext cx="618173" cy="22860"/>
          </a:xfrm>
          <a:prstGeom prst="roundRect">
            <a:avLst>
              <a:gd name="adj" fmla="val 135211"/>
            </a:avLst>
          </a:prstGeom>
          <a:solidFill>
            <a:srgbClr val="D9CDBA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227"/>
            <a:ext cx="463629" cy="463629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7169765" y="4339233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60721" y="4263390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定义各角色动作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21162" y="4689991"/>
            <a:ext cx="556379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编码、测试、审查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4155" y="5539740"/>
            <a:ext cx="618173" cy="22860"/>
          </a:xfrm>
          <a:prstGeom prst="roundRect">
            <a:avLst>
              <a:gd name="adj" fmla="val 135211"/>
            </a:avLst>
          </a:prstGeom>
          <a:solidFill>
            <a:srgbClr val="D9CDB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3385" y="531935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7169765" y="5369362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345448" y="5293519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建立标准流程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345448" y="5720120"/>
            <a:ext cx="556379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确保角色间协作顺序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488073" y="6466880"/>
            <a:ext cx="618173" cy="22860"/>
          </a:xfrm>
          <a:prstGeom prst="roundRect">
            <a:avLst>
              <a:gd name="adj" fmla="val 135211"/>
            </a:avLst>
          </a:prstGeom>
          <a:solidFill>
            <a:srgbClr val="D9CDBA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3385" y="624649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F3E7D4"/>
          </a:solidFill>
          <a:ln/>
        </p:spPr>
      </p:sp>
      <p:sp>
        <p:nvSpPr>
          <p:cNvPr id="17" name="Text 14"/>
          <p:cNvSpPr/>
          <p:nvPr/>
        </p:nvSpPr>
        <p:spPr>
          <a:xfrm>
            <a:off x="7169765" y="6296501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860721" y="6220658"/>
            <a:ext cx="242423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创建团队环境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21162" y="6647259"/>
            <a:ext cx="556379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初始化角色并启动协作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516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智能体团队角色定义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614618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416385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SimpleCoder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911923"/>
            <a:ext cx="22501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接收指令编写主代码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3614618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416385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SimpleTester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911923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为主代码提供测试套件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3614618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416504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SimpleReviewer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912043"/>
            <a:ext cx="22502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审查测试用例质量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7401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智能体使用工具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856786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676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票据OCR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17243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从票据图片提取信息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856786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6769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邮件助手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6172438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总结邮件并自动回复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856786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6770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工具集成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6172557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在行动中调用外部工具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19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更广泛应用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2508290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35" y="2508290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2508290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718" y="2508290"/>
            <a:ext cx="3091339" cy="309133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602241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只要定义标准流程，多智能体可应用于各领域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7724" y="66746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例如：政治辩论模拟、科研协作、营销策划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2025-03-05T11:23:36Z</dcterms:created>
  <dcterms:modified xsi:type="dcterms:W3CDTF">2025-03-05T11:23:36Z</dcterms:modified>
</cp:coreProperties>
</file>